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13" r:id="rId10"/>
    <p:sldId id="341" r:id="rId11"/>
    <p:sldId id="328" r:id="rId12"/>
    <p:sldId id="326" r:id="rId13"/>
    <p:sldId id="322" r:id="rId14"/>
    <p:sldId id="323" r:id="rId15"/>
    <p:sldId id="324" r:id="rId16"/>
    <p:sldId id="329" r:id="rId17"/>
    <p:sldId id="330" r:id="rId18"/>
    <p:sldId id="339" r:id="rId19"/>
    <p:sldId id="340" r:id="rId20"/>
    <p:sldId id="331" r:id="rId21"/>
    <p:sldId id="334" r:id="rId22"/>
    <p:sldId id="338" r:id="rId23"/>
    <p:sldId id="343" r:id="rId24"/>
    <p:sldId id="344" r:id="rId25"/>
    <p:sldId id="336" r:id="rId26"/>
    <p:sldId id="337" r:id="rId27"/>
    <p:sldId id="317" r:id="rId28"/>
    <p:sldId id="318" r:id="rId29"/>
    <p:sldId id="311" r:id="rId30"/>
    <p:sldId id="309" r:id="rId31"/>
    <p:sldId id="310" r:id="rId32"/>
    <p:sldId id="308" r:id="rId33"/>
    <p:sldId id="307" r:id="rId34"/>
    <p:sldId id="299" r:id="rId35"/>
    <p:sldId id="306" r:id="rId36"/>
    <p:sldId id="300" r:id="rId37"/>
    <p:sldId id="305" r:id="rId38"/>
    <p:sldId id="301" r:id="rId39"/>
    <p:sldId id="285" r:id="rId40"/>
    <p:sldId id="287" r:id="rId41"/>
    <p:sldId id="294" r:id="rId42"/>
    <p:sldId id="289" r:id="rId43"/>
    <p:sldId id="293" r:id="rId44"/>
    <p:sldId id="295" r:id="rId45"/>
    <p:sldId id="298" r:id="rId46"/>
    <p:sldId id="292" r:id="rId47"/>
    <p:sldId id="291" r:id="rId48"/>
    <p:sldId id="314" r:id="rId49"/>
    <p:sldId id="304" r:id="rId50"/>
    <p:sldId id="283" r:id="rId51"/>
    <p:sldId id="284" r:id="rId52"/>
    <p:sldId id="288" r:id="rId53"/>
    <p:sldId id="276" r:id="rId54"/>
    <p:sldId id="279" r:id="rId55"/>
    <p:sldId id="278" r:id="rId56"/>
    <p:sldId id="280" r:id="rId57"/>
    <p:sldId id="282" r:id="rId58"/>
    <p:sldId id="268" r:id="rId59"/>
    <p:sldId id="267" r:id="rId60"/>
    <p:sldId id="266" r:id="rId61"/>
    <p:sldId id="265" r:id="rId62"/>
    <p:sldId id="258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13"/>
            <p14:sldId id="341"/>
            <p14:sldId id="328"/>
            <p14:sldId id="326"/>
            <p14:sldId id="322"/>
            <p14:sldId id="323"/>
            <p14:sldId id="324"/>
            <p14:sldId id="329"/>
            <p14:sldId id="330"/>
            <p14:sldId id="339"/>
            <p14:sldId id="340"/>
            <p14:sldId id="331"/>
            <p14:sldId id="334"/>
            <p14:sldId id="338"/>
            <p14:sldId id="343"/>
            <p14:sldId id="344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62" d="100"/>
          <a:sy n="62" d="100"/>
        </p:scale>
        <p:origin x="120" y="3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31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81.png"/><Relationship Id="rId4" Type="http://schemas.openxmlformats.org/officeDocument/2006/relationships/image" Target="../media/image2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89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26" Type="http://schemas.openxmlformats.org/officeDocument/2006/relationships/image" Target="../media/image117.png"/><Relationship Id="rId39" Type="http://schemas.openxmlformats.org/officeDocument/2006/relationships/image" Target="../media/image168.png"/><Relationship Id="rId21" Type="http://schemas.openxmlformats.org/officeDocument/2006/relationships/image" Target="../media/image151.png"/><Relationship Id="rId34" Type="http://schemas.openxmlformats.org/officeDocument/2006/relationships/image" Target="../media/image163.png"/><Relationship Id="rId42" Type="http://schemas.openxmlformats.org/officeDocument/2006/relationships/image" Target="../media/image171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6" Type="http://schemas.openxmlformats.org/officeDocument/2006/relationships/image" Target="../media/image146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24" Type="http://schemas.openxmlformats.org/officeDocument/2006/relationships/image" Target="../media/image154.png"/><Relationship Id="rId32" Type="http://schemas.openxmlformats.org/officeDocument/2006/relationships/image" Target="../media/image161.png"/><Relationship Id="rId37" Type="http://schemas.openxmlformats.org/officeDocument/2006/relationships/image" Target="../media/image166.png"/><Relationship Id="rId40" Type="http://schemas.openxmlformats.org/officeDocument/2006/relationships/image" Target="../media/image169.png"/><Relationship Id="rId45" Type="http://schemas.openxmlformats.org/officeDocument/2006/relationships/image" Target="../media/image174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23" Type="http://schemas.openxmlformats.org/officeDocument/2006/relationships/image" Target="../media/image153.png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31" Type="http://schemas.openxmlformats.org/officeDocument/2006/relationships/image" Target="../media/image160.png"/><Relationship Id="rId44" Type="http://schemas.openxmlformats.org/officeDocument/2006/relationships/image" Target="../media/image173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Relationship Id="rId43" Type="http://schemas.openxmlformats.org/officeDocument/2006/relationships/image" Target="../media/image172.png"/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5" Type="http://schemas.openxmlformats.org/officeDocument/2006/relationships/image" Target="../media/image155.png"/><Relationship Id="rId33" Type="http://schemas.openxmlformats.org/officeDocument/2006/relationships/image" Target="../media/image162.png"/><Relationship Id="rId38" Type="http://schemas.openxmlformats.org/officeDocument/2006/relationships/image" Target="../media/image167.png"/><Relationship Id="rId46" Type="http://schemas.openxmlformats.org/officeDocument/2006/relationships/image" Target="../media/image175.png"/><Relationship Id="rId20" Type="http://schemas.openxmlformats.org/officeDocument/2006/relationships/image" Target="../media/image150.png"/><Relationship Id="rId41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3" Type="http://schemas.openxmlformats.org/officeDocument/2006/relationships/image" Target="../media/image117.png"/><Relationship Id="rId21" Type="http://schemas.openxmlformats.org/officeDocument/2006/relationships/image" Target="../media/image208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image" Target="../media/image155.png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57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19" Type="http://schemas.openxmlformats.org/officeDocument/2006/relationships/image" Target="../media/image206.png"/><Relationship Id="rId4" Type="http://schemas.openxmlformats.org/officeDocument/2006/relationships/image" Target="../media/image156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18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" Type="http://schemas.openxmlformats.org/officeDocument/2006/relationships/image" Target="../media/image209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11" Type="http://schemas.openxmlformats.org/officeDocument/2006/relationships/image" Target="../media/image157.png"/><Relationship Id="rId5" Type="http://schemas.openxmlformats.org/officeDocument/2006/relationships/image" Target="../media/image212.png"/><Relationship Id="rId15" Type="http://schemas.openxmlformats.org/officeDocument/2006/relationships/image" Target="../media/image220.png"/><Relationship Id="rId10" Type="http://schemas.openxmlformats.org/officeDocument/2006/relationships/image" Target="../media/image15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26" Type="http://schemas.openxmlformats.org/officeDocument/2006/relationships/image" Target="../media/image252.png"/><Relationship Id="rId39" Type="http://schemas.openxmlformats.org/officeDocument/2006/relationships/image" Target="../media/image219.png"/><Relationship Id="rId21" Type="http://schemas.openxmlformats.org/officeDocument/2006/relationships/image" Target="../media/image247.png"/><Relationship Id="rId34" Type="http://schemas.openxmlformats.org/officeDocument/2006/relationships/image" Target="../media/image260.png"/><Relationship Id="rId42" Type="http://schemas.openxmlformats.org/officeDocument/2006/relationships/image" Target="../media/image267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29" Type="http://schemas.openxmlformats.org/officeDocument/2006/relationships/image" Target="../media/image255.png"/><Relationship Id="rId41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24" Type="http://schemas.openxmlformats.org/officeDocument/2006/relationships/image" Target="../media/image250.png"/><Relationship Id="rId32" Type="http://schemas.openxmlformats.org/officeDocument/2006/relationships/image" Target="../media/image258.png"/><Relationship Id="rId37" Type="http://schemas.openxmlformats.org/officeDocument/2006/relationships/image" Target="../media/image263.png"/><Relationship Id="rId40" Type="http://schemas.openxmlformats.org/officeDocument/2006/relationships/image" Target="../media/image265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23" Type="http://schemas.openxmlformats.org/officeDocument/2006/relationships/image" Target="../media/image249.png"/><Relationship Id="rId28" Type="http://schemas.openxmlformats.org/officeDocument/2006/relationships/image" Target="../media/image254.png"/><Relationship Id="rId36" Type="http://schemas.openxmlformats.org/officeDocument/2006/relationships/image" Target="../media/image262.png"/><Relationship Id="rId10" Type="http://schemas.openxmlformats.org/officeDocument/2006/relationships/image" Target="../media/image236.png"/><Relationship Id="rId19" Type="http://schemas.openxmlformats.org/officeDocument/2006/relationships/image" Target="../media/image245.png"/><Relationship Id="rId31" Type="http://schemas.openxmlformats.org/officeDocument/2006/relationships/image" Target="../media/image257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Relationship Id="rId22" Type="http://schemas.openxmlformats.org/officeDocument/2006/relationships/image" Target="../media/image248.png"/><Relationship Id="rId27" Type="http://schemas.openxmlformats.org/officeDocument/2006/relationships/image" Target="../media/image253.png"/><Relationship Id="rId30" Type="http://schemas.openxmlformats.org/officeDocument/2006/relationships/image" Target="../media/image256.png"/><Relationship Id="rId35" Type="http://schemas.openxmlformats.org/officeDocument/2006/relationships/image" Target="../media/image261.png"/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5" Type="http://schemas.openxmlformats.org/officeDocument/2006/relationships/image" Target="../media/image251.png"/><Relationship Id="rId33" Type="http://schemas.openxmlformats.org/officeDocument/2006/relationships/image" Target="../media/image259.png"/><Relationship Id="rId38" Type="http://schemas.openxmlformats.org/officeDocument/2006/relationships/image" Target="../media/image2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0.png"/><Relationship Id="rId4" Type="http://schemas.openxmlformats.org/officeDocument/2006/relationships/image" Target="../media/image221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1.png"/><Relationship Id="rId18" Type="http://schemas.openxmlformats.org/officeDocument/2006/relationships/image" Target="../media/image285.png"/><Relationship Id="rId26" Type="http://schemas.openxmlformats.org/officeDocument/2006/relationships/image" Target="../media/image221.png"/><Relationship Id="rId39" Type="http://schemas.openxmlformats.org/officeDocument/2006/relationships/image" Target="../media/image304.png"/><Relationship Id="rId21" Type="http://schemas.openxmlformats.org/officeDocument/2006/relationships/image" Target="../media/image288.png"/><Relationship Id="rId34" Type="http://schemas.openxmlformats.org/officeDocument/2006/relationships/image" Target="../media/image300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6" Type="http://schemas.openxmlformats.org/officeDocument/2006/relationships/image" Target="../media/image283.png"/><Relationship Id="rId20" Type="http://schemas.openxmlformats.org/officeDocument/2006/relationships/image" Target="../media/image287.png"/><Relationship Id="rId29" Type="http://schemas.openxmlformats.org/officeDocument/2006/relationships/image" Target="../media/image295.png"/><Relationship Id="rId41" Type="http://schemas.openxmlformats.org/officeDocument/2006/relationships/image" Target="../media/image3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24" Type="http://schemas.openxmlformats.org/officeDocument/2006/relationships/image" Target="../media/image291.png"/><Relationship Id="rId32" Type="http://schemas.openxmlformats.org/officeDocument/2006/relationships/image" Target="../media/image298.png"/><Relationship Id="rId37" Type="http://schemas.openxmlformats.org/officeDocument/2006/relationships/image" Target="../media/image222.png"/><Relationship Id="rId40" Type="http://schemas.openxmlformats.org/officeDocument/2006/relationships/image" Target="../media/image305.png"/><Relationship Id="rId5" Type="http://schemas.openxmlformats.org/officeDocument/2006/relationships/image" Target="../media/image273.png"/><Relationship Id="rId15" Type="http://schemas.openxmlformats.org/officeDocument/2006/relationships/image" Target="../media/image220.png"/><Relationship Id="rId23" Type="http://schemas.openxmlformats.org/officeDocument/2006/relationships/image" Target="../media/image290.png"/><Relationship Id="rId28" Type="http://schemas.openxmlformats.org/officeDocument/2006/relationships/image" Target="../media/image294.png"/><Relationship Id="rId36" Type="http://schemas.openxmlformats.org/officeDocument/2006/relationships/image" Target="../media/image302.png"/><Relationship Id="rId10" Type="http://schemas.openxmlformats.org/officeDocument/2006/relationships/image" Target="../media/image278.png"/><Relationship Id="rId19" Type="http://schemas.openxmlformats.org/officeDocument/2006/relationships/image" Target="../media/image286.png"/><Relationship Id="rId31" Type="http://schemas.openxmlformats.org/officeDocument/2006/relationships/image" Target="../media/image297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Relationship Id="rId22" Type="http://schemas.openxmlformats.org/officeDocument/2006/relationships/image" Target="../media/image289.png"/><Relationship Id="rId27" Type="http://schemas.openxmlformats.org/officeDocument/2006/relationships/image" Target="../media/image293.png"/><Relationship Id="rId30" Type="http://schemas.openxmlformats.org/officeDocument/2006/relationships/image" Target="../media/image296.png"/><Relationship Id="rId35" Type="http://schemas.openxmlformats.org/officeDocument/2006/relationships/image" Target="../media/image301.png"/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12" Type="http://schemas.openxmlformats.org/officeDocument/2006/relationships/image" Target="../media/image280.png"/><Relationship Id="rId17" Type="http://schemas.openxmlformats.org/officeDocument/2006/relationships/image" Target="../media/image284.png"/><Relationship Id="rId25" Type="http://schemas.openxmlformats.org/officeDocument/2006/relationships/image" Target="../media/image292.png"/><Relationship Id="rId33" Type="http://schemas.openxmlformats.org/officeDocument/2006/relationships/image" Target="../media/image299.png"/><Relationship Id="rId38" Type="http://schemas.openxmlformats.org/officeDocument/2006/relationships/image" Target="../media/image3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8.png"/><Relationship Id="rId7" Type="http://schemas.openxmlformats.org/officeDocument/2006/relationships/image" Target="../media/image311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215.png"/><Relationship Id="rId4" Type="http://schemas.openxmlformats.org/officeDocument/2006/relationships/image" Target="../media/image309.png"/><Relationship Id="rId9" Type="http://schemas.openxmlformats.org/officeDocument/2006/relationships/image" Target="../media/image2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8.png"/><Relationship Id="rId7" Type="http://schemas.openxmlformats.org/officeDocument/2006/relationships/image" Target="../media/image214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23.png"/><Relationship Id="rId7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91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Relationship Id="rId9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6.png"/><Relationship Id="rId7" Type="http://schemas.openxmlformats.org/officeDocument/2006/relationships/image" Target="../media/image359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58.png"/><Relationship Id="rId10" Type="http://schemas.openxmlformats.org/officeDocument/2006/relationships/image" Target="../media/image362.png"/><Relationship Id="rId4" Type="http://schemas.openxmlformats.org/officeDocument/2006/relationships/image" Target="../media/image357.png"/><Relationship Id="rId9" Type="http://schemas.openxmlformats.org/officeDocument/2006/relationships/image" Target="../media/image3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9A24F-AE5E-2772-E957-B6C4C47EC9CD}"/>
              </a:ext>
            </a:extLst>
          </p:cNvPr>
          <p:cNvSpPr/>
          <p:nvPr/>
        </p:nvSpPr>
        <p:spPr>
          <a:xfrm>
            <a:off x="1860175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a10s5e3. Try lower, same, and higher box sizes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4653-E121-3B62-28D4-39193E67045E}"/>
              </a:ext>
            </a:extLst>
          </p:cNvPr>
          <p:cNvSpPr/>
          <p:nvPr/>
        </p:nvSpPr>
        <p:spPr>
          <a:xfrm>
            <a:off x="4876799" y="1846729"/>
            <a:ext cx="2196353" cy="12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a20s015. Try lower, same, and higher box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37FC5-5350-5199-FFB3-1F424BC1F9D4}"/>
              </a:ext>
            </a:extLst>
          </p:cNvPr>
          <p:cNvSpPr/>
          <p:nvPr/>
        </p:nvSpPr>
        <p:spPr>
          <a:xfrm>
            <a:off x="8205857" y="1997917"/>
            <a:ext cx="2196353" cy="1079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 – </a:t>
            </a:r>
            <a:r>
              <a:rPr lang="en-US" dirty="0" err="1"/>
              <a:t>init</a:t>
            </a:r>
            <a:r>
              <a:rPr lang="en-US" dirty="0"/>
              <a:t> from a10s5e3. Do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0D489-173E-455E-3342-DFDE7325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3" y="3077323"/>
            <a:ext cx="2281477" cy="255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EAEE0-7E01-6E3C-F171-8BB3D6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4" y="3276059"/>
            <a:ext cx="2755551" cy="2101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FD5D1-53C4-15F8-95A1-60F1A3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10" y="3227933"/>
            <a:ext cx="1885248" cy="2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FFAA83-602F-385B-D5C9-C322938B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17" y="2312048"/>
            <a:ext cx="2558908" cy="24565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6316002" y="2450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-8.43879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17DD2-772B-F104-241F-117567EF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84" y="2450548"/>
            <a:ext cx="2345999" cy="26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07" y="2341752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6" y="2339390"/>
            <a:ext cx="1929567" cy="238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44" y="2303675"/>
            <a:ext cx="2061263" cy="23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958702" y="3065235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60" y="2340972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9078336" y="20639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0" y="188479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327424" y="1924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8C101-B7B7-5C17-EED4-8B95EC56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99" y="1784644"/>
            <a:ext cx="1498689" cy="283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3673672" y="18805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-16.1855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D3CCE-FD12-39BC-E7B6-DD21D6F6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29" y="2288826"/>
            <a:ext cx="2364341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18EAD-1EF9-F068-8D0A-6785552C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1" y="1876276"/>
            <a:ext cx="1823834" cy="31054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10085294" y="3130930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4157120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7638254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2" y="2382637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55" y="2382637"/>
            <a:ext cx="2413057" cy="246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1160213" y="19814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8C23E-2B1C-77D7-B0E7-9F4FB40D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838" y="4802553"/>
            <a:ext cx="1567317" cy="1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56" y="1716490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91" y="2074722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821229" y="19362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5208815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3F83-98BA-6AD0-4193-D859F9EC4442}"/>
              </a:ext>
            </a:extLst>
          </p:cNvPr>
          <p:cNvSpPr txBox="1"/>
          <p:nvPr/>
        </p:nvSpPr>
        <p:spPr>
          <a:xfrm>
            <a:off x="7132896" y="307983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1944188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F4A6-992A-938F-A66A-7B087398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48" y="2306443"/>
            <a:ext cx="2290393" cy="2465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1DAF7-55A9-D4FD-FD82-07DAE6C5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52" y="4862961"/>
            <a:ext cx="1569977" cy="1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2" y="1905906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5785577" y="2160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1E1F-C75F-F33C-9F43-EF4F68DEAD28}"/>
              </a:ext>
            </a:extLst>
          </p:cNvPr>
          <p:cNvSpPr txBox="1"/>
          <p:nvPr/>
        </p:nvSpPr>
        <p:spPr>
          <a:xfrm>
            <a:off x="8029367" y="3290500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294410" y="2021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54" y="2271456"/>
            <a:ext cx="1604624" cy="25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563684" y="2256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-16.8432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F5E74-716F-B123-BEFB-10B31E4B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35" y="2533437"/>
            <a:ext cx="1598222" cy="2319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33EC5-DF80-69DD-3748-98C37B113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746" y="2354020"/>
            <a:ext cx="1506588" cy="241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185668" y="205065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698" y="2354020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2" y="2142564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4285778" y="23729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11" y="2649979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7190343" y="237297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595332" y="2366682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a05s5e3. try 24.2 first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791635" y="2110154"/>
            <a:ext cx="2442883" cy="87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a05s5e3. try same first, then less and greater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853082" y="2366682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</a:t>
            </a:r>
            <a:r>
              <a:rPr lang="en-US" dirty="0" err="1"/>
              <a:t>Lxly</a:t>
            </a:r>
            <a:r>
              <a:rPr lang="en-US" dirty="0"/>
              <a:t> 20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0472B-49AE-C3FF-A447-DB8B679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3043518"/>
            <a:ext cx="2016289" cy="21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746FD-BEA9-54EA-2DEB-9227CB1A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23" y="3043518"/>
            <a:ext cx="2092047" cy="21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F3E7E-D6A9-78BF-B361-A28AE84A1F45}"/>
              </a:ext>
            </a:extLst>
          </p:cNvPr>
          <p:cNvSpPr/>
          <p:nvPr/>
        </p:nvSpPr>
        <p:spPr>
          <a:xfrm>
            <a:off x="1918061" y="3030071"/>
            <a:ext cx="2537012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B122-E115-5E16-A7A9-9DD424E68C4F}"/>
              </a:ext>
            </a:extLst>
          </p:cNvPr>
          <p:cNvSpPr/>
          <p:nvPr/>
        </p:nvSpPr>
        <p:spPr>
          <a:xfrm>
            <a:off x="5114364" y="3030071"/>
            <a:ext cx="244288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 – </a:t>
            </a:r>
            <a:r>
              <a:rPr lang="en-US" dirty="0" err="1"/>
              <a:t>init</a:t>
            </a:r>
            <a:r>
              <a:rPr lang="en-US" dirty="0"/>
              <a:t> from a05s6e3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0BBB8-59EA-72BD-B814-8B864F6F2876}"/>
              </a:ext>
            </a:extLst>
          </p:cNvPr>
          <p:cNvSpPr/>
          <p:nvPr/>
        </p:nvSpPr>
        <p:spPr>
          <a:xfrm>
            <a:off x="8175811" y="3030071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Hom. Lxly20 only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76281</TotalTime>
  <Words>1196</Words>
  <Application>Microsoft Office PowerPoint</Application>
  <PresentationFormat>Widescreen</PresentationFormat>
  <Paragraphs>236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</vt:lpstr>
      <vt:lpstr>a05s6e3 - TERRAN</vt:lpstr>
      <vt:lpstr>a05s7e3 - TERRAN</vt:lpstr>
      <vt:lpstr>a10s5e3 - DONE</vt:lpstr>
      <vt:lpstr>a10s010 - JOSH</vt:lpstr>
      <vt:lpstr>a20s5e3</vt:lpstr>
      <vt:lpstr>a20s015</vt:lpstr>
      <vt:lpstr>a20s022</vt:lpstr>
      <vt:lpstr>a20s025</vt:lpstr>
      <vt:lpstr>a20s027</vt:lpstr>
      <vt:lpstr>a25s027</vt:lpstr>
      <vt:lpstr>a25s030</vt:lpstr>
      <vt:lpstr>a30s005</vt:lpstr>
      <vt:lpstr>a30s015</vt:lpstr>
      <vt:lpstr>a30s020 - DONE</vt:lpstr>
      <vt:lpstr>a30s025</vt:lpstr>
      <vt:lpstr>a30s030</vt:lpstr>
      <vt:lpstr>a30s0325</vt:lpstr>
      <vt:lpstr>a30s035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299</cp:revision>
  <dcterms:created xsi:type="dcterms:W3CDTF">2023-07-26T17:49:20Z</dcterms:created>
  <dcterms:modified xsi:type="dcterms:W3CDTF">2025-04-11T17:32:35Z</dcterms:modified>
</cp:coreProperties>
</file>